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6" r:id="rId3"/>
    <p:sldId id="257" r:id="rId4"/>
    <p:sldId id="258" r:id="rId5"/>
    <p:sldId id="260" r:id="rId6"/>
    <p:sldId id="262" r:id="rId7"/>
    <p:sldId id="263" r:id="rId8"/>
    <p:sldId id="264" r:id="rId9"/>
    <p:sldId id="265" r:id="rId10"/>
    <p:sldId id="266" r:id="rId11"/>
    <p:sldId id="268" r:id="rId12"/>
    <p:sldId id="269" r:id="rId13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14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F4DB1-8CBC-631C-00A7-80B4F05CD2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8E928C-4AD3-2870-C4D4-40E1CE4D57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EE253-FF91-61CE-22BA-7D32D2EEAC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C9DDD-72C7-3813-5701-697A228CB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5F3D1-8658-2F90-5262-FC291FDFDB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10236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803D4-76CE-61AF-DAA3-D688A0F3A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7E32750-3429-6AB7-21FA-5BDC704D12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2CC8B-F2BE-4799-ACEE-B24625AF1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627A01-915F-1DD8-CAE1-41712B9DC5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CD6C03-50D5-F2D7-07B4-29214584F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916917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247685C-DF54-6B45-A3F9-2960F9D0A5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EAD6CD-7715-CA51-491B-A21FE407A1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46086-4746-92ED-1C53-56D04049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D69EEA-213B-1995-C94E-D0A3B9443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8522BB-6B40-0E68-3CB8-C812DD1F0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804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B6AF2-40DA-F5C2-B04A-E96A192A7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43F27-3B44-48F4-D190-CF470D8DC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8337E-D6E3-ABCE-18CC-CF555A0F1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74511-5455-ABB0-9D61-E36C6B075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C3A9C-9A7C-DE97-6BA8-0D526298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2970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59664-3183-3945-9768-577D9B39E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65C7C-C7FE-51C5-EE4B-212B09C4DF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FE5B5-3442-E0EB-B8D6-0E8DE968E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2438C-B24C-BBA6-04A3-9CC280BF6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45A703-28F4-DA29-4098-DC366674B9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40733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C7A1DB-A570-3626-9C32-97705FF4C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C0DDB-E4B4-4D60-6493-797A70BC95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B4A1DE-702F-17C4-BA19-BE7CE8222A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11BAC-C6A9-20F1-F73B-2B91EBFAD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07D90A-98B8-6BC4-2AE8-B33AAF999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D6A6B-823E-900B-2ACB-553F5ADDC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80090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9EEB5-BE98-3CE8-07D0-9618D1C59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F1568-E391-15CC-DA78-5ED2DB67A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EE801D-BED7-EB04-EB2B-4583610042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88B98C-496E-E5DB-720C-65B3FFD73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EF66E9-0ABD-B3E2-EC07-7CA2227D80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F3F4F6-B847-5ADD-D9EB-A56DE7829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FE09B1-67F3-59AB-1581-571ADF28B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B9ECE4-29F4-F0FF-DF80-281DC4343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38221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46231-E9F0-4662-B137-B99A3DFCE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21C338-D46C-E3C2-2D69-E3103C4793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CCD178-A6BF-158B-A038-867D12F77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79DCE3-5B1C-5814-0962-2E63CBA86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67281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73B968-384B-0A65-2704-37E95EC489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AA4240D-F52F-1CB7-CE24-638E245AE7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56E269-1147-6858-566C-7826A9E51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11524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F481E-30A1-4BB5-3412-9D3BF77236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DD584-A132-448E-D4E5-09C4D9385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27C233-4E82-D527-AA9A-967503622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4E6C51-D892-6ECF-39EE-F594AEA6F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611833-1514-9AF7-B707-94A3DE779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A5E0ED-46FD-A85A-2ED4-8AFBA47B6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0561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77B40-E1D2-ED90-339B-CE53F760A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94797E-E026-DEC6-0D69-182555AEA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3512F7-91E4-745E-216A-ED53F8F0B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E7E0C-5D32-2A1D-6DEC-B8FA55C8E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1A5DD-5B4E-9BCD-9631-CBFF797F2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E9859A-921B-E615-FF6A-B180914B6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32152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8000"/>
            <a:lum/>
          </a:blip>
          <a:srcRect/>
          <a:stretch>
            <a:fillRect t="-38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2746B1-659D-B32E-1313-D9740BFE6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P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AEAD5-8C7B-9089-6796-F18122E8AB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P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475286-C40A-9DC0-53E4-E9179CE7E2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429719-397C-4927-B2EB-FDC19F0F5C1D}" type="datetimeFigureOut">
              <a:rPr lang="pt-PT" smtClean="0"/>
              <a:t>2026-01-28</a:t>
            </a:fld>
            <a:endParaRPr lang="pt-P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B3DF89-8A62-C329-C385-ABA2ECB1CA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0542A1-7586-D639-E758-DD0F39505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BD8F2B-7EF9-4F62-99F8-E5D5EE4C6BE7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10251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5000"/>
            <a:lum/>
          </a:blip>
          <a:srcRect/>
          <a:stretch>
            <a:fillRect t="-38000" b="-3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518E1D3-EF21-C075-FBF8-9A4BFF3D5C49}"/>
              </a:ext>
            </a:extLst>
          </p:cNvPr>
          <p:cNvSpPr txBox="1"/>
          <p:nvPr/>
        </p:nvSpPr>
        <p:spPr>
          <a:xfrm>
            <a:off x="731520" y="860634"/>
            <a:ext cx="536448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1500" b="1" dirty="0" err="1">
                <a:cs typeface="Times New Roman" panose="02020603050405020304" pitchFamily="18" charset="0"/>
              </a:rPr>
              <a:t>User</a:t>
            </a:r>
            <a:r>
              <a:rPr lang="pt-PT" sz="11500" b="1" dirty="0">
                <a:cs typeface="Times New Roman" panose="02020603050405020304" pitchFamily="18" charset="0"/>
              </a:rPr>
              <a:t> Manual</a:t>
            </a:r>
          </a:p>
        </p:txBody>
      </p:sp>
    </p:spTree>
    <p:extLst>
      <p:ext uri="{BB962C8B-B14F-4D97-AF65-F5344CB8AC3E}">
        <p14:creationId xmlns:p14="http://schemas.microsoft.com/office/powerpoint/2010/main" val="592967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BA3261-557F-DF02-1EC4-D66B0BDD78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2B8B763-23BD-C01E-732E-5CAE383CA994}"/>
              </a:ext>
            </a:extLst>
          </p:cNvPr>
          <p:cNvSpPr txBox="1"/>
          <p:nvPr/>
        </p:nvSpPr>
        <p:spPr>
          <a:xfrm>
            <a:off x="731519" y="269507"/>
            <a:ext cx="77844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cs typeface="Times New Roman" panose="02020603050405020304" pitchFamily="18" charset="0"/>
              </a:rPr>
              <a:t>4 – </a:t>
            </a:r>
            <a:r>
              <a:rPr lang="pt-PT" sz="3200" b="1" dirty="0" err="1">
                <a:cs typeface="Times New Roman" panose="02020603050405020304" pitchFamily="18" charset="0"/>
              </a:rPr>
              <a:t>Profiling</a:t>
            </a:r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91F7C5-7384-A6AF-3378-9DBE8A437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" y="1054337"/>
            <a:ext cx="10639425" cy="539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443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5B1E0-0115-D752-9339-AA999B44E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10D15F3-4165-830E-F902-E9BF0A79CDFF}"/>
              </a:ext>
            </a:extLst>
          </p:cNvPr>
          <p:cNvSpPr txBox="1"/>
          <p:nvPr/>
        </p:nvSpPr>
        <p:spPr>
          <a:xfrm>
            <a:off x="731519" y="269507"/>
            <a:ext cx="77844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cs typeface="Times New Roman" panose="02020603050405020304" pitchFamily="18" charset="0"/>
              </a:rPr>
              <a:t>5 – </a:t>
            </a:r>
            <a:r>
              <a:rPr lang="pt-PT" sz="3200" b="1" dirty="0" err="1">
                <a:cs typeface="Times New Roman" panose="02020603050405020304" pitchFamily="18" charset="0"/>
              </a:rPr>
              <a:t>Reporting</a:t>
            </a:r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0C6FDF-0747-6701-47FD-AF5329BBD7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9259" y="1001228"/>
            <a:ext cx="6070995" cy="522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1397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8AE736-E143-63A2-86C7-1873676690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884B457-EB92-6721-20CB-C354C5999F3A}"/>
              </a:ext>
            </a:extLst>
          </p:cNvPr>
          <p:cNvSpPr txBox="1"/>
          <p:nvPr/>
        </p:nvSpPr>
        <p:spPr>
          <a:xfrm>
            <a:off x="731519" y="269507"/>
            <a:ext cx="77844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cs typeface="Times New Roman" panose="02020603050405020304" pitchFamily="18" charset="0"/>
              </a:rPr>
              <a:t>6 - </a:t>
            </a:r>
            <a:r>
              <a:rPr lang="pt-PT" sz="3200" b="1" dirty="0" err="1">
                <a:cs typeface="Times New Roman" panose="02020603050405020304" pitchFamily="18" charset="0"/>
              </a:rPr>
              <a:t>About</a:t>
            </a:r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73E04F-88BD-E897-F189-AFF7DE4D06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2182" y="539606"/>
            <a:ext cx="4847359" cy="592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89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0BACA0-35DC-255E-1BE2-74903CE9F5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898" y="1124613"/>
            <a:ext cx="10416570" cy="517030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A104594-A68F-ADB4-0C81-A5DFF4F43C97}"/>
              </a:ext>
            </a:extLst>
          </p:cNvPr>
          <p:cNvSpPr txBox="1"/>
          <p:nvPr/>
        </p:nvSpPr>
        <p:spPr>
          <a:xfrm>
            <a:off x="731520" y="269507"/>
            <a:ext cx="5364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 err="1">
                <a:cs typeface="Times New Roman" panose="02020603050405020304" pitchFamily="18" charset="0"/>
              </a:rPr>
              <a:t>User</a:t>
            </a:r>
            <a:r>
              <a:rPr lang="pt-PT" sz="3200" b="1" dirty="0">
                <a:cs typeface="Times New Roman" panose="02020603050405020304" pitchFamily="18" charset="0"/>
              </a:rPr>
              <a:t> Interface</a:t>
            </a:r>
          </a:p>
        </p:txBody>
      </p:sp>
    </p:spTree>
    <p:extLst>
      <p:ext uri="{BB962C8B-B14F-4D97-AF65-F5344CB8AC3E}">
        <p14:creationId xmlns:p14="http://schemas.microsoft.com/office/powerpoint/2010/main" val="3041609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C8C6FC-C6DB-C632-48CB-64EC0A4A57D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1858" t="91436" r="41324" b="-559"/>
          <a:stretch>
            <a:fillRect/>
          </a:stretch>
        </p:blipFill>
        <p:spPr>
          <a:xfrm>
            <a:off x="483111" y="3092665"/>
            <a:ext cx="5612889" cy="15111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A6F045-0416-2588-1CD9-D045537FD418}"/>
              </a:ext>
            </a:extLst>
          </p:cNvPr>
          <p:cNvSpPr txBox="1"/>
          <p:nvPr/>
        </p:nvSpPr>
        <p:spPr>
          <a:xfrm>
            <a:off x="731520" y="269507"/>
            <a:ext cx="5364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 err="1">
                <a:cs typeface="Times New Roman" panose="02020603050405020304" pitchFamily="18" charset="0"/>
              </a:rPr>
              <a:t>Control</a:t>
            </a:r>
            <a:r>
              <a:rPr lang="pt-PT" sz="3200" b="1" dirty="0">
                <a:cs typeface="Times New Roman" panose="02020603050405020304" pitchFamily="18" charset="0"/>
              </a:rPr>
              <a:t> </a:t>
            </a:r>
            <a:r>
              <a:rPr lang="pt-PT" sz="3200" b="1" dirty="0" err="1">
                <a:cs typeface="Times New Roman" panose="02020603050405020304" pitchFamily="18" charset="0"/>
              </a:rPr>
              <a:t>Buttons</a:t>
            </a:r>
            <a:endParaRPr lang="pt-PT" sz="3200" b="1" dirty="0"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EA343-BC69-60BA-B230-94D12A9696E8}"/>
              </a:ext>
            </a:extLst>
          </p:cNvPr>
          <p:cNvSpPr txBox="1"/>
          <p:nvPr/>
        </p:nvSpPr>
        <p:spPr>
          <a:xfrm>
            <a:off x="1250522" y="4324152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383B87-3173-D22B-FD0E-EA21B004BF3B}"/>
              </a:ext>
            </a:extLst>
          </p:cNvPr>
          <p:cNvSpPr txBox="1"/>
          <p:nvPr/>
        </p:nvSpPr>
        <p:spPr>
          <a:xfrm>
            <a:off x="2029111" y="4324152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590401-CB14-FB70-E8A8-C8E006F12724}"/>
              </a:ext>
            </a:extLst>
          </p:cNvPr>
          <p:cNvSpPr txBox="1"/>
          <p:nvPr/>
        </p:nvSpPr>
        <p:spPr>
          <a:xfrm>
            <a:off x="2780553" y="4324152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883F8C-38FF-5C33-7D86-47B08B7B4124}"/>
              </a:ext>
            </a:extLst>
          </p:cNvPr>
          <p:cNvSpPr txBox="1"/>
          <p:nvPr/>
        </p:nvSpPr>
        <p:spPr>
          <a:xfrm>
            <a:off x="3550104" y="4324152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4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FA4BAA-9C7B-63F6-2259-8B1124D39024}"/>
              </a:ext>
            </a:extLst>
          </p:cNvPr>
          <p:cNvSpPr txBox="1"/>
          <p:nvPr/>
        </p:nvSpPr>
        <p:spPr>
          <a:xfrm>
            <a:off x="4328701" y="4324152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BF0B58C-9219-77B2-7930-F6CA996260F8}"/>
              </a:ext>
            </a:extLst>
          </p:cNvPr>
          <p:cNvSpPr txBox="1"/>
          <p:nvPr/>
        </p:nvSpPr>
        <p:spPr>
          <a:xfrm>
            <a:off x="5071070" y="4324152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698705-E464-C807-4107-F11E8AD0CCF0}"/>
              </a:ext>
            </a:extLst>
          </p:cNvPr>
          <p:cNvSpPr txBox="1"/>
          <p:nvPr/>
        </p:nvSpPr>
        <p:spPr>
          <a:xfrm>
            <a:off x="6761811" y="2483187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BEED6C-1E78-A788-56CA-A7F42D53447E}"/>
              </a:ext>
            </a:extLst>
          </p:cNvPr>
          <p:cNvSpPr txBox="1"/>
          <p:nvPr/>
        </p:nvSpPr>
        <p:spPr>
          <a:xfrm>
            <a:off x="7156886" y="2460177"/>
            <a:ext cx="3883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Simulations</a:t>
            </a:r>
            <a:r>
              <a:rPr lang="pt-PT" dirty="0"/>
              <a:t> </a:t>
            </a:r>
            <a:r>
              <a:rPr lang="pt-PT" dirty="0" err="1"/>
              <a:t>Gallery</a:t>
            </a:r>
            <a:r>
              <a:rPr lang="pt-PT" dirty="0"/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BF811FB-8F90-AC22-071B-C96D7545C7A9}"/>
              </a:ext>
            </a:extLst>
          </p:cNvPr>
          <p:cNvSpPr txBox="1"/>
          <p:nvPr/>
        </p:nvSpPr>
        <p:spPr>
          <a:xfrm>
            <a:off x="6761811" y="3004919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1A313F-6D63-D2E9-8C01-AB9673273990}"/>
              </a:ext>
            </a:extLst>
          </p:cNvPr>
          <p:cNvSpPr txBox="1"/>
          <p:nvPr/>
        </p:nvSpPr>
        <p:spPr>
          <a:xfrm>
            <a:off x="7156886" y="2981909"/>
            <a:ext cx="3883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Simulation</a:t>
            </a:r>
            <a:r>
              <a:rPr lang="pt-PT" dirty="0"/>
              <a:t> </a:t>
            </a:r>
            <a:r>
              <a:rPr lang="pt-PT" dirty="0" err="1"/>
              <a:t>Details</a:t>
            </a:r>
            <a:r>
              <a:rPr lang="pt-PT" dirty="0"/>
              <a:t>, </a:t>
            </a:r>
            <a:r>
              <a:rPr lang="pt-PT" dirty="0" err="1"/>
              <a:t>Metrics</a:t>
            </a:r>
            <a:r>
              <a:rPr lang="pt-PT" dirty="0"/>
              <a:t> &amp; </a:t>
            </a:r>
            <a:r>
              <a:rPr lang="pt-PT" dirty="0" err="1"/>
              <a:t>Settings</a:t>
            </a:r>
            <a:endParaRPr lang="pt-PT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6964D5-9AA8-6D1C-71D0-5DEF48174475}"/>
              </a:ext>
            </a:extLst>
          </p:cNvPr>
          <p:cNvSpPr txBox="1"/>
          <p:nvPr/>
        </p:nvSpPr>
        <p:spPr>
          <a:xfrm>
            <a:off x="6761811" y="3526651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3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9BC59B-7BA6-3419-235A-2E04091C6597}"/>
              </a:ext>
            </a:extLst>
          </p:cNvPr>
          <p:cNvSpPr txBox="1"/>
          <p:nvPr/>
        </p:nvSpPr>
        <p:spPr>
          <a:xfrm>
            <a:off x="7156886" y="3503641"/>
            <a:ext cx="3883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Benchmark</a:t>
            </a:r>
            <a:r>
              <a:rPr lang="pt-PT" dirty="0"/>
              <a:t> &amp; </a:t>
            </a:r>
            <a:r>
              <a:rPr lang="pt-PT" dirty="0" err="1"/>
              <a:t>Simulations</a:t>
            </a:r>
            <a:r>
              <a:rPr lang="pt-PT" dirty="0"/>
              <a:t> </a:t>
            </a:r>
            <a:r>
              <a:rPr lang="pt-PT" dirty="0" err="1"/>
              <a:t>History</a:t>
            </a:r>
            <a:endParaRPr lang="pt-PT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7BFDC39-ACE0-7F70-6774-018E715C875B}"/>
              </a:ext>
            </a:extLst>
          </p:cNvPr>
          <p:cNvSpPr txBox="1"/>
          <p:nvPr/>
        </p:nvSpPr>
        <p:spPr>
          <a:xfrm>
            <a:off x="6761811" y="4057583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4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59E791F-DC2A-9D42-F695-34EB465DD5E3}"/>
              </a:ext>
            </a:extLst>
          </p:cNvPr>
          <p:cNvSpPr txBox="1"/>
          <p:nvPr/>
        </p:nvSpPr>
        <p:spPr>
          <a:xfrm>
            <a:off x="7156886" y="4034573"/>
            <a:ext cx="3883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Profiling</a:t>
            </a:r>
            <a:endParaRPr lang="pt-PT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8092477-C844-56D9-0634-132CE3D9845C}"/>
              </a:ext>
            </a:extLst>
          </p:cNvPr>
          <p:cNvSpPr txBox="1"/>
          <p:nvPr/>
        </p:nvSpPr>
        <p:spPr>
          <a:xfrm>
            <a:off x="6761811" y="4588515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F7069CC-4113-1F7C-25F8-F34A1E1CCD0C}"/>
              </a:ext>
            </a:extLst>
          </p:cNvPr>
          <p:cNvSpPr txBox="1"/>
          <p:nvPr/>
        </p:nvSpPr>
        <p:spPr>
          <a:xfrm>
            <a:off x="7156886" y="4565505"/>
            <a:ext cx="3883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Reporting</a:t>
            </a:r>
            <a:endParaRPr lang="pt-PT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92D05BC-577A-C74F-9288-D535FE2A2FE7}"/>
              </a:ext>
            </a:extLst>
          </p:cNvPr>
          <p:cNvSpPr txBox="1"/>
          <p:nvPr/>
        </p:nvSpPr>
        <p:spPr>
          <a:xfrm>
            <a:off x="6761811" y="5119447"/>
            <a:ext cx="259882" cy="369332"/>
          </a:xfrm>
          <a:prstGeom prst="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25C1B5-C64C-B91F-3787-D022069C5073}"/>
              </a:ext>
            </a:extLst>
          </p:cNvPr>
          <p:cNvSpPr txBox="1"/>
          <p:nvPr/>
        </p:nvSpPr>
        <p:spPr>
          <a:xfrm>
            <a:off x="7156886" y="5096437"/>
            <a:ext cx="3883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/>
              <a:t>About</a:t>
            </a:r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4231684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3C85F4-5FCA-2E33-1FBE-CBEF781B8F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40DD200-1CB4-D8A7-C1E7-32E261FE3BB2}"/>
              </a:ext>
            </a:extLst>
          </p:cNvPr>
          <p:cNvSpPr txBox="1"/>
          <p:nvPr/>
        </p:nvSpPr>
        <p:spPr>
          <a:xfrm>
            <a:off x="731520" y="269507"/>
            <a:ext cx="5364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cs typeface="Times New Roman" panose="02020603050405020304" pitchFamily="18" charset="0"/>
              </a:rPr>
              <a:t>1 – </a:t>
            </a:r>
            <a:r>
              <a:rPr lang="pt-PT" sz="3200" b="1" dirty="0" err="1">
                <a:cs typeface="Times New Roman" panose="02020603050405020304" pitchFamily="18" charset="0"/>
              </a:rPr>
              <a:t>Simulations</a:t>
            </a:r>
            <a:r>
              <a:rPr lang="pt-PT" sz="3200" b="1" dirty="0">
                <a:cs typeface="Times New Roman" panose="02020603050405020304" pitchFamily="18" charset="0"/>
              </a:rPr>
              <a:t> </a:t>
            </a:r>
            <a:r>
              <a:rPr lang="pt-PT" sz="3200" b="1" dirty="0" err="1">
                <a:cs typeface="Times New Roman" panose="02020603050405020304" pitchFamily="18" charset="0"/>
              </a:rPr>
              <a:t>Gallery</a:t>
            </a:r>
            <a:endParaRPr lang="pt-PT" sz="3200" b="1" dirty="0"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139B23-7FB8-AF8B-7F0F-3C90FFD547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4008" y="1039291"/>
            <a:ext cx="7515225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934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50C385-9A2E-FF39-C74F-87EA5DE031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CD18260-C272-4841-C6F0-412AAAFE8319}"/>
              </a:ext>
            </a:extLst>
          </p:cNvPr>
          <p:cNvSpPr txBox="1"/>
          <p:nvPr/>
        </p:nvSpPr>
        <p:spPr>
          <a:xfrm>
            <a:off x="731520" y="269507"/>
            <a:ext cx="5364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cs typeface="Times New Roman" panose="02020603050405020304" pitchFamily="18" charset="0"/>
              </a:rPr>
              <a:t>1 – </a:t>
            </a:r>
            <a:r>
              <a:rPr lang="pt-PT" sz="3200" b="1" dirty="0" err="1">
                <a:cs typeface="Times New Roman" panose="02020603050405020304" pitchFamily="18" charset="0"/>
              </a:rPr>
              <a:t>Simulation</a:t>
            </a:r>
            <a:endParaRPr lang="pt-PT" sz="3200" b="1" dirty="0"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BB1729-D2D8-8FAA-E782-76DB0E393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1760" y="1089891"/>
            <a:ext cx="8688479" cy="5188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70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74FD3A-C6F6-5D61-8B0E-BCCB1B66D3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6C7458A-D4C5-C626-3AA2-D031DE4F7CD4}"/>
              </a:ext>
            </a:extLst>
          </p:cNvPr>
          <p:cNvSpPr txBox="1"/>
          <p:nvPr/>
        </p:nvSpPr>
        <p:spPr>
          <a:xfrm>
            <a:off x="731519" y="269507"/>
            <a:ext cx="77844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cs typeface="Times New Roman" panose="02020603050405020304" pitchFamily="18" charset="0"/>
              </a:rPr>
              <a:t>2 – </a:t>
            </a:r>
            <a:r>
              <a:rPr lang="pt-PT" sz="3200" b="1" dirty="0" err="1">
                <a:cs typeface="Times New Roman" panose="02020603050405020304" pitchFamily="18" charset="0"/>
              </a:rPr>
              <a:t>Simulation</a:t>
            </a:r>
            <a:r>
              <a:rPr lang="pt-PT" sz="3200" b="1" dirty="0">
                <a:cs typeface="Times New Roman" panose="02020603050405020304" pitchFamily="18" charset="0"/>
              </a:rPr>
              <a:t> </a:t>
            </a:r>
            <a:r>
              <a:rPr lang="pt-PT" sz="3200" b="1" dirty="0" err="1">
                <a:cs typeface="Times New Roman" panose="02020603050405020304" pitchFamily="18" charset="0"/>
              </a:rPr>
              <a:t>Details</a:t>
            </a:r>
            <a:r>
              <a:rPr lang="pt-PT" sz="3200" b="1" dirty="0">
                <a:cs typeface="Times New Roman" panose="02020603050405020304" pitchFamily="18" charset="0"/>
              </a:rPr>
              <a:t>, </a:t>
            </a:r>
            <a:r>
              <a:rPr lang="pt-PT" sz="3200" b="1" dirty="0" err="1">
                <a:cs typeface="Times New Roman" panose="02020603050405020304" pitchFamily="18" charset="0"/>
              </a:rPr>
              <a:t>Metrics</a:t>
            </a:r>
            <a:r>
              <a:rPr lang="pt-PT" sz="3200" b="1" dirty="0">
                <a:cs typeface="Times New Roman" panose="02020603050405020304" pitchFamily="18" charset="0"/>
              </a:rPr>
              <a:t> &amp; </a:t>
            </a:r>
            <a:r>
              <a:rPr lang="pt-PT" sz="3200" b="1" dirty="0" err="1">
                <a:cs typeface="Times New Roman" panose="02020603050405020304" pitchFamily="18" charset="0"/>
              </a:rPr>
              <a:t>Settings</a:t>
            </a:r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0E5678-EFE6-75FD-9985-06852E9E9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853" y="1346725"/>
            <a:ext cx="2886075" cy="43624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4D03297-D0AA-42FA-362A-32772A0CAD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7964" y="1346725"/>
            <a:ext cx="2828925" cy="43624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4070665-EDAA-DA94-7D6D-253078ADEF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074" y="1332437"/>
            <a:ext cx="283845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65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FAC3FE-D9E3-A67D-87B4-A518622552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A8BE90F-39E6-F206-64A6-F74010684F41}"/>
              </a:ext>
            </a:extLst>
          </p:cNvPr>
          <p:cNvSpPr txBox="1"/>
          <p:nvPr/>
        </p:nvSpPr>
        <p:spPr>
          <a:xfrm>
            <a:off x="731519" y="269507"/>
            <a:ext cx="77844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cs typeface="Times New Roman" panose="02020603050405020304" pitchFamily="18" charset="0"/>
              </a:rPr>
              <a:t>2 – </a:t>
            </a:r>
            <a:r>
              <a:rPr lang="pt-PT" sz="3200" b="1" dirty="0" err="1">
                <a:cs typeface="Times New Roman" panose="02020603050405020304" pitchFamily="18" charset="0"/>
              </a:rPr>
              <a:t>Simulation</a:t>
            </a:r>
            <a:r>
              <a:rPr lang="pt-PT" sz="3200" b="1" dirty="0">
                <a:cs typeface="Times New Roman" panose="02020603050405020304" pitchFamily="18" charset="0"/>
              </a:rPr>
              <a:t> </a:t>
            </a:r>
            <a:r>
              <a:rPr lang="pt-PT" sz="3200" b="1" dirty="0" err="1">
                <a:cs typeface="Times New Roman" panose="02020603050405020304" pitchFamily="18" charset="0"/>
              </a:rPr>
              <a:t>Metrics</a:t>
            </a:r>
            <a:r>
              <a:rPr lang="pt-PT" sz="3200" b="1" dirty="0">
                <a:cs typeface="Times New Roman" panose="02020603050405020304" pitchFamily="18" charset="0"/>
              </a:rPr>
              <a:t> - </a:t>
            </a:r>
            <a:r>
              <a:rPr lang="pt-PT" sz="3200" b="1" dirty="0" err="1">
                <a:cs typeface="Times New Roman" panose="02020603050405020304" pitchFamily="18" charset="0"/>
              </a:rPr>
              <a:t>Examples</a:t>
            </a:r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8C30BC-8F3E-8B46-7ECD-EEAEDC073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786" y="2390431"/>
            <a:ext cx="3543300" cy="26098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5B288A-AF60-2742-DF01-595DFF7AAF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4819" y="2390431"/>
            <a:ext cx="3600450" cy="26098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7D9BDA3-0C40-7E03-7B07-2E8ACACBC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5916" y="2371381"/>
            <a:ext cx="3638550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0793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B1E9A9-5844-989C-5AF1-DEBC5F8406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078EA38-EF53-1794-5DCB-37FA39B66B48}"/>
              </a:ext>
            </a:extLst>
          </p:cNvPr>
          <p:cNvSpPr txBox="1"/>
          <p:nvPr/>
        </p:nvSpPr>
        <p:spPr>
          <a:xfrm>
            <a:off x="731519" y="269507"/>
            <a:ext cx="77844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cs typeface="Times New Roman" panose="02020603050405020304" pitchFamily="18" charset="0"/>
              </a:rPr>
              <a:t>3 – </a:t>
            </a:r>
            <a:r>
              <a:rPr lang="pt-PT" sz="3200" b="1" dirty="0" err="1">
                <a:cs typeface="Times New Roman" panose="02020603050405020304" pitchFamily="18" charset="0"/>
              </a:rPr>
              <a:t>Benchmark</a:t>
            </a:r>
            <a:r>
              <a:rPr lang="pt-PT" sz="3200" b="1" dirty="0">
                <a:cs typeface="Times New Roman" panose="02020603050405020304" pitchFamily="18" charset="0"/>
              </a:rPr>
              <a:t> &amp; </a:t>
            </a:r>
            <a:r>
              <a:rPr lang="pt-PT" sz="3200" b="1" dirty="0" err="1">
                <a:cs typeface="Times New Roman" panose="02020603050405020304" pitchFamily="18" charset="0"/>
              </a:rPr>
              <a:t>Simulations</a:t>
            </a:r>
            <a:r>
              <a:rPr lang="pt-PT" sz="3200" b="1" dirty="0">
                <a:cs typeface="Times New Roman" panose="02020603050405020304" pitchFamily="18" charset="0"/>
              </a:rPr>
              <a:t> </a:t>
            </a:r>
            <a:r>
              <a:rPr lang="pt-PT" sz="3200" b="1" dirty="0" err="1">
                <a:cs typeface="Times New Roman" panose="02020603050405020304" pitchFamily="18" charset="0"/>
              </a:rPr>
              <a:t>History</a:t>
            </a:r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11BEF7-3700-2E4B-09C3-B5DEA5E674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887" y="1019752"/>
            <a:ext cx="10944225" cy="539115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3C1662F-340B-0869-97D3-EBC614513EAA}"/>
              </a:ext>
            </a:extLst>
          </p:cNvPr>
          <p:cNvSpPr/>
          <p:nvPr/>
        </p:nvSpPr>
        <p:spPr>
          <a:xfrm>
            <a:off x="9107056" y="1394691"/>
            <a:ext cx="2353426" cy="57265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29857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D57DF2-4074-2C34-37E6-4678A1E96A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AF45B9-25DC-43A0-870F-2C022CF09AD3}"/>
              </a:ext>
            </a:extLst>
          </p:cNvPr>
          <p:cNvSpPr txBox="1"/>
          <p:nvPr/>
        </p:nvSpPr>
        <p:spPr>
          <a:xfrm>
            <a:off x="731519" y="269507"/>
            <a:ext cx="982564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b="1" dirty="0">
                <a:cs typeface="Times New Roman" panose="02020603050405020304" pitchFamily="18" charset="0"/>
              </a:rPr>
              <a:t>3 – </a:t>
            </a:r>
            <a:r>
              <a:rPr lang="pt-PT" sz="3200" b="1" dirty="0" err="1">
                <a:cs typeface="Times New Roman" panose="02020603050405020304" pitchFamily="18" charset="0"/>
              </a:rPr>
              <a:t>Benchmark</a:t>
            </a:r>
            <a:r>
              <a:rPr lang="pt-PT" sz="3200" b="1" dirty="0">
                <a:cs typeface="Times New Roman" panose="02020603050405020304" pitchFamily="18" charset="0"/>
              </a:rPr>
              <a:t> &amp; </a:t>
            </a:r>
            <a:r>
              <a:rPr lang="pt-PT" sz="3200" b="1" dirty="0" err="1">
                <a:cs typeface="Times New Roman" panose="02020603050405020304" pitchFamily="18" charset="0"/>
              </a:rPr>
              <a:t>Simulations</a:t>
            </a:r>
            <a:r>
              <a:rPr lang="pt-PT" sz="3200" b="1" dirty="0">
                <a:cs typeface="Times New Roman" panose="02020603050405020304" pitchFamily="18" charset="0"/>
              </a:rPr>
              <a:t> </a:t>
            </a:r>
            <a:r>
              <a:rPr lang="pt-PT" sz="3200" b="1" dirty="0" err="1">
                <a:cs typeface="Times New Roman" panose="02020603050405020304" pitchFamily="18" charset="0"/>
              </a:rPr>
              <a:t>History</a:t>
            </a:r>
            <a:r>
              <a:rPr lang="pt-PT" sz="3200" b="1" dirty="0">
                <a:cs typeface="Times New Roman" panose="02020603050405020304" pitchFamily="18" charset="0"/>
              </a:rPr>
              <a:t> - </a:t>
            </a:r>
            <a:r>
              <a:rPr lang="pt-PT" sz="3200" b="1" dirty="0" err="1">
                <a:cs typeface="Times New Roman" panose="02020603050405020304" pitchFamily="18" charset="0"/>
              </a:rPr>
              <a:t>Reports</a:t>
            </a:r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  <a:p>
            <a:endParaRPr lang="pt-PT" sz="3200" b="1" dirty="0"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AE863E-F5E1-45D8-B811-41478F712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19" y="1632273"/>
            <a:ext cx="3424959" cy="4309272"/>
          </a:xfrm>
          <a:prstGeom prst="rect">
            <a:avLst/>
          </a:prstGeom>
          <a:ln w="38100">
            <a:solidFill>
              <a:srgbClr val="FF0000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EE82189-6648-4035-A4BC-CCE8B41615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255" y="895927"/>
            <a:ext cx="5602400" cy="5781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4552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77</Words>
  <Application>Microsoft Office PowerPoint</Application>
  <PresentationFormat>Widescreen</PresentationFormat>
  <Paragraphs>30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Bruno Miguel Teixeira Santos</dc:creator>
  <cp:lastModifiedBy>Bruno Miguel Teixeira Santos</cp:lastModifiedBy>
  <cp:revision>2</cp:revision>
  <dcterms:created xsi:type="dcterms:W3CDTF">2026-01-28T09:29:16Z</dcterms:created>
  <dcterms:modified xsi:type="dcterms:W3CDTF">2026-01-28T20:23:56Z</dcterms:modified>
</cp:coreProperties>
</file>

<file path=docProps/thumbnail.jpeg>
</file>